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Nuni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42ed509b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42ed509b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42ed509b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42ed509b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ed509b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ed509b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42ed509b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42ed509b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42ed509b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42ed509b0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2ed509b0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2ed509b0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42ed509b0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42ed509b0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42dd3cf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42dd3cf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531f18ad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531f18ad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42ed509b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42ed509b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2ed509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42ed509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44fb3a4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44fb3a4b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2ed509b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2ed509b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42ed509b0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42ed509b0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44fb3a4b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44fb3a4b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42dd3cf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42dd3cf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531eb2da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531eb2da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31eb2dae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31eb2dae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531eb2da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531eb2da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531eb2da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531eb2da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531eb2dae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531eb2dae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42ed509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42ed509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531eb2dae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531eb2dae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42ed509b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42ed509b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2ed509b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42ed509b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2ed509b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42ed509b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2ed509b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2ed509b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587676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587676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531f18a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531f18a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ANALYSIS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114575"/>
            <a:ext cx="34707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MUKESH  MANOHAR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BANDARU ARVIND MOHIT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BSVS ROHIT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TARUN KOTTANA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AKHILESH REDDY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SRUTHI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854050" y="376500"/>
            <a:ext cx="2951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PIVOT TOOL</a:t>
            </a:r>
            <a:endParaRPr sz="3600"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1183975" y="1065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 ANALYZE</a:t>
            </a:r>
            <a:endParaRPr/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To create PivotTables, ensure the first row has headers.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the table.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the INSERT tab on the Ribbon.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PivotTable in the Tables group. The PivotTable dialog box appears the Table / Range Box, type the table name.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7579"/>
              </a:buClr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New Worksheet to tell Excel where to keep the PivotTable.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New Worksheet to tell Excel where to keep the PivotTable.</a:t>
            </a:r>
            <a:endParaRPr sz="1200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Click OK.</a:t>
            </a:r>
            <a:endParaRPr sz="12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25" y="376500"/>
            <a:ext cx="1626800" cy="1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94" y="275075"/>
            <a:ext cx="2695975" cy="21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2"/>
          <p:cNvCxnSpPr/>
          <p:nvPr/>
        </p:nvCxnSpPr>
        <p:spPr>
          <a:xfrm>
            <a:off x="5554012" y="843600"/>
            <a:ext cx="676800" cy="2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297500" y="402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COUNTIF</a:t>
            </a:r>
            <a:endParaRPr sz="3600"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The COUNTIF function is a premade function in Excel, which counts cells as specified</a:t>
            </a: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COUNTIF Function</a:t>
            </a:r>
            <a:endParaRPr sz="1200" b="1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90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Select a cell.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Type =COUNTIF.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Double click the COUNTIF command.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Select a range.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Type ,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Select a cell (the criteria, the value that you want to count)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0480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Hit enter.</a:t>
            </a:r>
            <a:endParaRPr sz="12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SUM</a:t>
            </a:r>
            <a:endParaRPr sz="3700"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If you need to sum a column or row of numbers, let Excel do the math for you. </a:t>
            </a:r>
            <a:r>
              <a:rPr lang="en" sz="2100" b="1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Select a cell next to the numbers you want to sum, click AutoSum on the Home tab, press Enter</a:t>
            </a:r>
            <a:r>
              <a:rPr lang="en" sz="2100" b="1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, and you're done. When you click AutoSum, Excel automatically enters a formula (that uses the SUM function) to sum the numbers.</a:t>
            </a:r>
            <a:endParaRPr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In its simplest form, the VLOOKUP function says: =VLOOKUP(What you want to look up, where you want to look for it, the column number in the range containing the value to return, return an Approximate or Exact match – indicated as 1/TRUE, or 0/FALSE).</a:t>
            </a:r>
            <a:endParaRPr sz="1800"/>
          </a:p>
        </p:txBody>
      </p:sp>
      <p:sp>
        <p:nvSpPr>
          <p:cNvPr id="252" name="Google Shape;252;p29"/>
          <p:cNvSpPr txBox="1"/>
          <p:nvPr/>
        </p:nvSpPr>
        <p:spPr>
          <a:xfrm>
            <a:off x="1611800" y="3826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>
                <a:solidFill>
                  <a:srgbClr val="BDC1C6"/>
                </a:solidFill>
                <a:highlight>
                  <a:srgbClr val="202124"/>
                </a:highlight>
              </a:rPr>
              <a:t>VLOOKUP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IPL DATA SET</a:t>
            </a:r>
            <a:endParaRPr sz="41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l="1200" r="-1200"/>
          <a:stretch/>
        </p:blipFill>
        <p:spPr>
          <a:xfrm>
            <a:off x="447850" y="1713450"/>
            <a:ext cx="3693408" cy="21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875" y="1713450"/>
            <a:ext cx="3703373" cy="21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 HERE WE USED PIVOT TABLE TO CALCULATE AND COMPARE THE  TOSS_WINNER AND  TOSS_DECISION BY DOING SO WE GET THE TABLE OF EACH TEAM WHO WON THE TOSS AND ALSO THE DECISION THEY TOOK AFTERING WINNING IT.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OLAP</a:t>
            </a:r>
            <a:endParaRPr sz="4400"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297500" y="1397100"/>
            <a:ext cx="70389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In Excel, you can </a:t>
            </a:r>
            <a:r>
              <a:rPr lang="en" sz="1800" b="1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connect to OLAP cubes (often called multidimensional cubes) and create interesting and compelling report pages with Power View</a:t>
            </a:r>
            <a:r>
              <a:rPr lang="en" sz="18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. To connect to a multidimensional data source, from the ribbon select Data &gt; Get External Data &gt; From Other Sources &gt; From Analysis Services.</a:t>
            </a:r>
            <a:endParaRPr sz="1900"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63" y="3226850"/>
            <a:ext cx="724852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08525" y="411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REMOVING DUPLICATES</a:t>
            </a:r>
            <a:endParaRPr sz="4700"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WE HAVE TO SELECT THE DATA AND THEN USE THE IN BUILT FUNCTION THAT IS REMOVE DUPLICATES TO REMOVE ALL THE DUPLICATE DATA THAT IS PRESENT.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When you use the Remove Duplicates feature, </a:t>
            </a:r>
            <a:r>
              <a:rPr lang="en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the duplicate data will be permanently deleted</a:t>
            </a: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. Before you delete the duplicates, it's a good idea to copy the original data to another worksheet so you don't accidentally lose any information. Select the range of cells that has duplicate values you want to remove.</a:t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l="79579" t="-125890" r="-79579" b="125890"/>
          <a:stretch/>
        </p:blipFill>
        <p:spPr>
          <a:xfrm>
            <a:off x="2387575" y="2378950"/>
            <a:ext cx="7048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550" y="3341325"/>
            <a:ext cx="7048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50" y="3525775"/>
            <a:ext cx="5759174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 rot="10800000" flipH="1">
            <a:off x="6800475" y="3702225"/>
            <a:ext cx="5091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AND REPLACE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341975" y="10071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To replace text or numbers, press Ctrl+H, or go to Home &gt; Find &amp; Select &gt; Replace.</a:t>
            </a:r>
            <a:endParaRPr sz="1700" b="1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36550" algn="l" rtl="0">
              <a:spcBef>
                <a:spcPts val="900"/>
              </a:spcBef>
              <a:spcAft>
                <a:spcPts val="0"/>
              </a:spcAft>
              <a:buClr>
                <a:srgbClr val="BDC1C6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In the Find what box, type the text or numbers you want to find.</a:t>
            </a:r>
            <a:endParaRPr sz="17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3655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In the Replace with box, enter the text or numbers you want to use to replace the search text.</a:t>
            </a:r>
            <a:endParaRPr sz="17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3655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Click Replace or Replace All. ... </a:t>
            </a:r>
            <a:endParaRPr sz="17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36550" algn="l" rtl="0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You can further define your search if needed:</a:t>
            </a:r>
            <a:endParaRPr sz="170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4750"/>
            <a:ext cx="6380525" cy="3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525" y="3645775"/>
            <a:ext cx="992700" cy="824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0"/>
          <p:cNvCxnSpPr/>
          <p:nvPr/>
        </p:nvCxnSpPr>
        <p:spPr>
          <a:xfrm rot="10800000" flipH="1">
            <a:off x="6834975" y="4056275"/>
            <a:ext cx="586800" cy="1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538</Words>
  <Application>Microsoft Office PowerPoint</Application>
  <PresentationFormat>On-screen Show (16:9)</PresentationFormat>
  <Paragraphs>43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Montserrat</vt:lpstr>
      <vt:lpstr>Arial</vt:lpstr>
      <vt:lpstr>Nunito</vt:lpstr>
      <vt:lpstr>Lato</vt:lpstr>
      <vt:lpstr>Focus</vt:lpstr>
      <vt:lpstr>DATA ANALYSIS </vt:lpstr>
      <vt:lpstr>IPL DATA SET</vt:lpstr>
      <vt:lpstr>PowerPoint Presentation</vt:lpstr>
      <vt:lpstr>PowerPoint Presentation</vt:lpstr>
      <vt:lpstr>REMOVING DUPLICATES</vt:lpstr>
      <vt:lpstr>PowerPoint Presentation</vt:lpstr>
      <vt:lpstr>PowerPoint Presentation</vt:lpstr>
      <vt:lpstr>FIND AND REPLACE</vt:lpstr>
      <vt:lpstr>PowerPoint Presentation</vt:lpstr>
      <vt:lpstr>PIVOT TOOL</vt:lpstr>
      <vt:lpstr>PowerPoint Presentation</vt:lpstr>
      <vt:lpstr>PowerPoint Presentation</vt:lpstr>
      <vt:lpstr>COUNTIF</vt:lpstr>
      <vt:lpstr>PowerPoint Presentation</vt:lpstr>
      <vt:lpstr>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</dc:title>
  <dc:creator>Mukesh</dc:creator>
  <cp:lastModifiedBy>Rohit manohar</cp:lastModifiedBy>
  <cp:revision>2</cp:revision>
  <dcterms:modified xsi:type="dcterms:W3CDTF">2022-06-17T03:05:52Z</dcterms:modified>
</cp:coreProperties>
</file>